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8"/>
  </p:notesMasterIdLst>
  <p:handoutMasterIdLst>
    <p:handoutMasterId r:id="rId29"/>
  </p:handoutMasterIdLst>
  <p:sldIdLst>
    <p:sldId id="746" r:id="rId3"/>
    <p:sldId id="871" r:id="rId4"/>
    <p:sldId id="834" r:id="rId5"/>
    <p:sldId id="833" r:id="rId6"/>
    <p:sldId id="893" r:id="rId7"/>
    <p:sldId id="894" r:id="rId8"/>
    <p:sldId id="895" r:id="rId9"/>
    <p:sldId id="896" r:id="rId10"/>
    <p:sldId id="898" r:id="rId11"/>
    <p:sldId id="900" r:id="rId12"/>
    <p:sldId id="901" r:id="rId13"/>
    <p:sldId id="905" r:id="rId14"/>
    <p:sldId id="904" r:id="rId15"/>
    <p:sldId id="903" r:id="rId16"/>
    <p:sldId id="907" r:id="rId17"/>
    <p:sldId id="906" r:id="rId18"/>
    <p:sldId id="908" r:id="rId19"/>
    <p:sldId id="910" r:id="rId20"/>
    <p:sldId id="911" r:id="rId21"/>
    <p:sldId id="912" r:id="rId22"/>
    <p:sldId id="914" r:id="rId23"/>
    <p:sldId id="913" r:id="rId24"/>
    <p:sldId id="915" r:id="rId25"/>
    <p:sldId id="916" r:id="rId26"/>
    <p:sldId id="917" r:id="rId27"/>
  </p:sldIdLst>
  <p:sldSz cx="9144000" cy="6858000" type="screen4x3"/>
  <p:notesSz cx="6985000" cy="92837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AF4A"/>
    <a:srgbClr val="984EA3"/>
    <a:srgbClr val="FF7F00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43" autoAdjust="0"/>
    <p:restoredTop sz="86429" autoAdjust="0"/>
  </p:normalViewPr>
  <p:slideViewPr>
    <p:cSldViewPr snapToGrid="0" showGuides="1">
      <p:cViewPr>
        <p:scale>
          <a:sx n="100" d="100"/>
          <a:sy n="100" d="100"/>
        </p:scale>
        <p:origin x="95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28"/>
        <p:guide pos="2208"/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tags" Target="tags/tag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18090"/>
            <a:ext cx="5910871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44661" y="8818090"/>
            <a:ext cx="838769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67" tIns="46433" rIns="92867" bIns="4643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185" y="4409054"/>
            <a:ext cx="5588633" cy="4177824"/>
          </a:xfrm>
          <a:prstGeom prst="rect">
            <a:avLst/>
          </a:prstGeom>
        </p:spPr>
        <p:txBody>
          <a:bodyPr vert="horz" lIns="92867" tIns="46433" rIns="92867" bIns="4643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06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10/4/17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37.emf"/><Relationship Id="rId15" Type="http://schemas.openxmlformats.org/officeDocument/2006/relationships/image" Target="../media/image38.em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4.png"/><Relationship Id="rId8" Type="http://schemas.openxmlformats.org/officeDocument/2006/relationships/image" Target="../media/image36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122.png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53.png"/><Relationship Id="rId5" Type="http://schemas.openxmlformats.org/officeDocument/2006/relationships/image" Target="../media/image45.tif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tiff"/><Relationship Id="rId3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png"/><Relationship Id="rId6" Type="http://schemas.openxmlformats.org/officeDocument/2006/relationships/image" Target="../media/image66.emf"/><Relationship Id="rId7" Type="http://schemas.openxmlformats.org/officeDocument/2006/relationships/image" Target="../media/image67.emf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.png"/><Relationship Id="rId5" Type="http://schemas.openxmlformats.org/officeDocument/2006/relationships/image" Target="../media/image58.emf"/><Relationship Id="rId6" Type="http://schemas.openxmlformats.org/officeDocument/2006/relationships/image" Target="../media/image510.png"/><Relationship Id="rId7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png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endParaRPr lang="en-US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</a:t>
            </a:r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5827" y="4644821"/>
            <a:ext cx="1439108" cy="141195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5131" y="4637924"/>
            <a:ext cx="1388963" cy="1362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Risk (contd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618" y="5019956"/>
            <a:ext cx="5609509" cy="12953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10800000" flipV="1">
            <a:off x="5706319" y="4605112"/>
            <a:ext cx="1357984" cy="37983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0274" y="609495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>
            <a:off x="3802720" y="6003905"/>
            <a:ext cx="1317554" cy="31137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378783" y="835695"/>
            <a:ext cx="8507392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and Preferential Attachment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9" name="TextBox 8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478726" y="3347502"/>
            <a:ext cx="2447856" cy="589788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478726" y="4372473"/>
            <a:ext cx="2447856" cy="589788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Bad News!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1" y="2772935"/>
            <a:ext cx="7896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Compression of graph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9843" y="2163557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6523" y="2892670"/>
            <a:ext cx="6652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For a broad class of random graph models,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6198" y="2801427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47" y="3443711"/>
            <a:ext cx="4927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77096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on combinatorial quantities: preferential attachment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31" y="2966358"/>
            <a:ext cx="6273800" cy="73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1316" t="-34951" b="-5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38" y="4708067"/>
            <a:ext cx="5499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26126" y="3604004"/>
            <a:ext cx="6808274" cy="599695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60" y="1295400"/>
            <a:ext cx="943864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Structural </a:t>
            </a:r>
            <a:r>
              <a:rPr lang="en-US" dirty="0"/>
              <a:t>entropy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preferential </a:t>
            </a:r>
            <a:r>
              <a:rPr lang="en-US" dirty="0"/>
              <a:t>attachment </a:t>
            </a:r>
            <a:r>
              <a:rPr lang="en-US" dirty="0" smtClean="0"/>
              <a:t>graphs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9560" y="1846274"/>
            <a:ext cx="3706287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3954" y="2471724"/>
            <a:ext cx="5724346" cy="665175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2057400"/>
            <a:ext cx="6972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  <a:endParaRPr lang="en-US" sz="39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5" name="Chevron 14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2725295" y="5128933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922758" y="2974041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780638"/>
            <a:ext cx="6210300" cy="828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689950"/>
            <a:ext cx="6400800" cy="828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7579" y="1959297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9" y="2487382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7579" y="3843671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87579" y="4371755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1351" y="3499779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1244" y="5621681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5876993" y="2025880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endParaRPr lang="en-US" sz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2025880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5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0" grpId="0"/>
      <p:bldP spid="11" grpId="0"/>
      <p:bldP spid="12" grpId="0"/>
      <p:bldP spid="13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</a:t>
            </a:r>
            <a:r>
              <a:rPr lang="en-US" sz="2000" dirty="0" smtClean="0"/>
              <a:t>: </a:t>
            </a:r>
            <a:r>
              <a:rPr lang="en-US" sz="1800" dirty="0" smtClean="0"/>
              <a:t>Temporal Information Maximally Extracted from Structure </a:t>
            </a:r>
            <a:endParaRPr lang="en-US" sz="18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 </a:t>
            </a:r>
            <a:r>
              <a:rPr lang="en-US" sz="2400" dirty="0" smtClean="0"/>
              <a:t>(Bob Brown)</a:t>
            </a:r>
            <a:endParaRPr lang="en-US" sz="24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optimization problem formulation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9" y="2064850"/>
            <a:ext cx="6172200" cy="25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2452843"/>
            <a:ext cx="28575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79" y="3075143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39879" y="4892132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79" y="4892132"/>
                <a:ext cx="3128421" cy="381515"/>
              </a:xfrm>
              <a:prstGeom prst="rect">
                <a:avLst/>
              </a:prstGeom>
              <a:blipFill rotWithShape="0">
                <a:blip r:embed="rId5"/>
                <a:stretch>
                  <a:fillRect l="-1559" t="-9677" r="-9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48" y="3260361"/>
            <a:ext cx="417830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0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Peeling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>
                <a:latin typeface="+mj-lt"/>
              </a:rPr>
              <a:t>Empirical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 perfect pair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perfect vertex pair information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high probability, for arbitrary fixed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5584" r="-663" b="-3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number of perfect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166499" y="48769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010540" y="13255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61" y="34407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How Good is the Algorithm for Synthetic </a:t>
            </a:r>
            <a:r>
              <a:rPr lang="en-US" dirty="0"/>
              <a:t>G</a:t>
            </a:r>
            <a:r>
              <a:rPr lang="en-US" dirty="0"/>
              <a:t>raphs?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6" y="13920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49610" y="14802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+mn-lt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+mn-lt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10" y="14802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008595" y="28695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78" y="40341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cxnSp>
        <p:nvCxnSpPr>
          <p:cNvPr id="14" name="Curved Connector 13"/>
          <p:cNvCxnSpPr/>
          <p:nvPr/>
        </p:nvCxnSpPr>
        <p:spPr>
          <a:xfrm>
            <a:off x="628988" y="4499136"/>
            <a:ext cx="537511" cy="11991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1399592" y="5112010"/>
            <a:ext cx="475863" cy="28089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39" y="54515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852203" y="20059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423197" y="46222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423197" y="41204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Experimental Results on </a:t>
            </a:r>
            <a:r>
              <a:rPr lang="en-US"/>
              <a:t>Real-World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35575" y="17240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5" y="17240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35575" y="20466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5" y="20466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535575" y="23780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=1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+mn-lt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+mn-lt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5" y="23780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4" y="36775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5574" y="30418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0000CC"/>
                </a:solidFill>
              </a:rPr>
              <a:t>structure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TIMES: </a:t>
            </a:r>
            <a:r>
              <a:rPr lang="en-US" sz="1600" dirty="0" smtClean="0">
                <a:solidFill>
                  <a:srgbClr val="FF0000"/>
                </a:solidFill>
              </a:rPr>
              <a:t>Temporal Information Maximally Extracted from Structures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37290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5769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20527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5131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7760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7758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8408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8147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4595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7022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0073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1744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0188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49550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1439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49418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4971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0460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49452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5109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19534</TotalTime>
  <Words>1278</Words>
  <Application>Microsoft Macintosh PowerPoint</Application>
  <PresentationFormat>On-screen Show (4:3)</PresentationFormat>
  <Paragraphs>244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Times</vt:lpstr>
      <vt:lpstr>Times New Roman</vt:lpstr>
      <vt:lpstr>Wingdings</vt:lpstr>
      <vt:lpstr>Arial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Lower Bounds on Minmax Risk</vt:lpstr>
      <vt:lpstr>Lower Bounds on Minmax Risk (contd.)</vt:lpstr>
      <vt:lpstr>PowerPoint Presentation</vt:lpstr>
      <vt:lpstr>PowerPoint Presentation</vt:lpstr>
      <vt:lpstr>PowerPoint Presentation</vt:lpstr>
      <vt:lpstr>PowerPoint Presentation</vt:lpstr>
      <vt:lpstr>Results on combinatorial quantities: preferential attachment case</vt:lpstr>
      <vt:lpstr>Structural entropy of  preferential attachment graphs </vt:lpstr>
      <vt:lpstr>PowerPoint Presentation</vt:lpstr>
      <vt:lpstr>PowerPoint Presentation</vt:lpstr>
      <vt:lpstr>PowerPoint Presentation</vt:lpstr>
      <vt:lpstr>Peeling algorithm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1468</cp:revision>
  <cp:lastPrinted>2017-07-18T18:48:48Z</cp:lastPrinted>
  <dcterms:created xsi:type="dcterms:W3CDTF">2009-09-11T21:07:35Z</dcterms:created>
  <dcterms:modified xsi:type="dcterms:W3CDTF">2017-10-05T17:01:23Z</dcterms:modified>
</cp:coreProperties>
</file>